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39" autoAdjust="0"/>
    <p:restoredTop sz="94660"/>
  </p:normalViewPr>
  <p:slideViewPr>
    <p:cSldViewPr>
      <p:cViewPr varScale="1">
        <p:scale>
          <a:sx n="59" d="100"/>
          <a:sy n="59" d="100"/>
        </p:scale>
        <p:origin x="34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30/06/2021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耶穌愛我我知明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Jesus Loves Me, This I Know</a:t>
            </a:r>
            <a:endParaRPr lang="en-US" sz="36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85800"/>
            <a:ext cx="93726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耶穌愛我一同行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在我身邊免驚惶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sin-pi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loves me! loves me still,</a:t>
            </a: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’ I’m very weak and ill,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48443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我若愛祂到路終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kau  lo- be,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祂會領我見天父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-Pe.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From His shining throne on high,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Comes to watch me where I lie.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6402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04800"/>
            <a:ext cx="93726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 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Yes, Jesus loves me,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Yes, Jesus loves me,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40216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 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有記載在聖經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U   ki- chai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Yes, Jesus loves me,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Bible tells me so.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4707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85800"/>
            <a:ext cx="93726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耶穌愛我我知明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chai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因為記載在聖經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In-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ki- chai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loves me! this I know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the Bible tells me so;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小漢孩子雖軟弱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Soe-han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gin- a  sui loan-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耶穌會救有替贖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Little ones to Him belong;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They are weak, but He is strong.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04800"/>
            <a:ext cx="93726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 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Yes, Jesus loves me,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Yes, Jesus loves me,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9887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 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有記載在聖經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U   ki- chai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Yes, Jesus loves me,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Bible tells me so.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0883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85800"/>
            <a:ext cx="93726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耶穌愛我替我死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有將天門為我開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loves me! He who died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Heaven’s gates to open wide!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30193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我的汚穢祂洗盡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Goa  e  la-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使祂小兒入裏面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Ho  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soe-kia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bin.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will wash away my sin,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His little child come in.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3649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04800"/>
            <a:ext cx="93726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 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Yes, Jesus loves me,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Yes, Jesus loves me,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83024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 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有記載在聖經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U   ki- chai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Yes, Jesus loves me,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Bible tells me so.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9687658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1576</TotalTime>
  <Words>549</Words>
  <Application>Microsoft Office PowerPoint</Application>
  <PresentationFormat>Widescreen</PresentationFormat>
  <Paragraphs>101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200</cp:revision>
  <dcterms:created xsi:type="dcterms:W3CDTF">2018-01-05T06:11:53Z</dcterms:created>
  <dcterms:modified xsi:type="dcterms:W3CDTF">2021-06-30T04:30:35Z</dcterms:modified>
</cp:coreProperties>
</file>